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bmp" ContentType="image/bmp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3" r:id="rId18"/>
    <p:sldId id="274" r:id="rId19"/>
    <p:sldId id="272" r:id="rId20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54" d="100"/>
          <a:sy n="154" d="100"/>
        </p:scale>
        <p:origin x="2004" y="14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307A7C-9C56-4D02-9146-5660ED8F1633}" type="datetimeFigureOut">
              <a:rPr lang="ru-RU" smtClean="0"/>
              <a:t>18.01.2022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9C67B9-F46F-41B2-BB15-D761E106F2F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83083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9C67B9-F46F-41B2-BB15-D761E106F2F9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588610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9C67B9-F46F-41B2-BB15-D761E106F2F9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632107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9C67B9-F46F-41B2-BB15-D761E106F2F9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931449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9C67B9-F46F-41B2-BB15-D761E106F2F9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820350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9C67B9-F46F-41B2-BB15-D761E106F2F9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089753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18.01.2022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18.01.2022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18.01.2022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18.01.2022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18.01.2022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18.01.2022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18.01.2022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18.01.2022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18.01.2022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18.01.2022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18.01.2022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C71EC6-210F-42DE-9C53-41977AD35B3D}" type="datetimeFigureOut">
              <a:rPr lang="ru-RU" smtClean="0"/>
              <a:t>18.01.2022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16.wm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jpg"/><Relationship Id="rId4" Type="http://schemas.openxmlformats.org/officeDocument/2006/relationships/image" Target="../media/image26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wmf"/><Relationship Id="rId3" Type="http://schemas.openxmlformats.org/officeDocument/2006/relationships/video" Target="../media/media1.mp4"/><Relationship Id="rId7" Type="http://schemas.openxmlformats.org/officeDocument/2006/relationships/oleObject" Target="../embeddings/oleObject1.bin"/><Relationship Id="rId2" Type="http://schemas.microsoft.com/office/2007/relationships/media" Target="../media/media1.mp4"/><Relationship Id="rId1" Type="http://schemas.openxmlformats.org/officeDocument/2006/relationships/vmlDrawing" Target="../drawings/vmlDrawing1.vml"/><Relationship Id="rId6" Type="http://schemas.openxmlformats.org/officeDocument/2006/relationships/image" Target="../media/image3.pn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bmp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3568" y="332656"/>
            <a:ext cx="8352928" cy="1470025"/>
          </a:xfrm>
        </p:spPr>
        <p:txBody>
          <a:bodyPr>
            <a:normAutofit fontScale="90000"/>
          </a:bodyPr>
          <a:lstStyle/>
          <a:p>
            <a:r>
              <a:rPr lang="ru-RU" sz="3900" dirty="0"/>
              <a:t>Вопросы</a:t>
            </a:r>
            <a:r>
              <a:rPr lang="en-US" sz="3900" dirty="0"/>
              <a:t> </a:t>
            </a:r>
            <a:r>
              <a:rPr lang="ru-RU" sz="3900" dirty="0"/>
              <a:t>билета</a:t>
            </a:r>
            <a:r>
              <a:rPr lang="en-US" sz="3900" dirty="0"/>
              <a:t>:</a:t>
            </a:r>
            <a:br>
              <a:rPr lang="ru-RU" dirty="0"/>
            </a:br>
            <a:r>
              <a:rPr lang="ru-RU" sz="3300" dirty="0"/>
              <a:t>1. Обучение с учителем регрессия</a:t>
            </a:r>
            <a:br>
              <a:rPr lang="en-US" sz="3300" dirty="0"/>
            </a:br>
            <a:r>
              <a:rPr lang="ru-RU" sz="3300" dirty="0"/>
              <a:t> 2.  Обучение с учителем классификация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6012160" y="5301208"/>
            <a:ext cx="3131840" cy="1417712"/>
          </a:xfrm>
        </p:spPr>
        <p:txBody>
          <a:bodyPr>
            <a:normAutofit fontScale="85000" lnSpcReduction="10000"/>
          </a:bodyPr>
          <a:lstStyle/>
          <a:p>
            <a:pPr algn="l"/>
            <a:r>
              <a:rPr lang="ru-RU" dirty="0"/>
              <a:t>Студент</a:t>
            </a:r>
            <a:r>
              <a:rPr lang="en-US" dirty="0"/>
              <a:t>: </a:t>
            </a:r>
            <a:r>
              <a:rPr lang="ru-RU" dirty="0" err="1"/>
              <a:t>Тунян</a:t>
            </a:r>
            <a:r>
              <a:rPr lang="ru-RU" dirty="0"/>
              <a:t> Э. Г.</a:t>
            </a:r>
          </a:p>
          <a:p>
            <a:pPr algn="l"/>
            <a:r>
              <a:rPr lang="ru-RU" dirty="0"/>
              <a:t>Группа: 607-91</a:t>
            </a:r>
          </a:p>
          <a:p>
            <a:pPr algn="l"/>
            <a:r>
              <a:rPr lang="ru-RU" dirty="0"/>
              <a:t>Курс: 3</a:t>
            </a:r>
          </a:p>
        </p:txBody>
      </p:sp>
    </p:spTree>
    <p:extLst>
      <p:ext uri="{BB962C8B-B14F-4D97-AF65-F5344CB8AC3E}">
        <p14:creationId xmlns:p14="http://schemas.microsoft.com/office/powerpoint/2010/main" val="11945800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500" dirty="0"/>
              <a:t>Классификация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EF9F61D-0BD1-42BE-BD12-45D008A7BA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" y="2228850"/>
            <a:ext cx="8763000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4378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500" dirty="0"/>
              <a:t>Дерево решений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BFA0E08-4492-4F8B-A092-DAF164AA50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937" y="1800225"/>
            <a:ext cx="7096125" cy="325755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E58F3F0-221A-4A0D-B398-239A2731AC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100" y="1624012"/>
            <a:ext cx="7543800" cy="3609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586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500" dirty="0"/>
              <a:t>Машины опорных векторов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93BC3A5-3562-40AA-A9C8-62EF6D59AA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1212" y="1733550"/>
            <a:ext cx="4981575" cy="339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3620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500" dirty="0"/>
              <a:t>Байесовский классификатор</a:t>
            </a:r>
          </a:p>
        </p:txBody>
      </p:sp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1A8689CD-B0E1-408E-B378-207F623A43B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59850741"/>
              </p:ext>
            </p:extLst>
          </p:nvPr>
        </p:nvGraphicFramePr>
        <p:xfrm>
          <a:off x="1189038" y="1341438"/>
          <a:ext cx="6767512" cy="4176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2" r:id="rId3" imgW="6768000" imgH="4177440" progId="">
                  <p:embed/>
                </p:oleObj>
              </mc:Choice>
              <mc:Fallback>
                <p:oleObj r:id="rId3" imgW="6768000" imgH="417744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89038" y="1341438"/>
                        <a:ext cx="6767512" cy="41767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607128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500" dirty="0"/>
              <a:t>Дискриминантный линейный анализ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778F78C-FAC9-4623-A9D0-53387A5F04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6375" y="1552575"/>
            <a:ext cx="6191250" cy="375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1529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500" dirty="0"/>
              <a:t>Метод </a:t>
            </a:r>
            <a:r>
              <a:rPr lang="en-US" sz="3500" dirty="0"/>
              <a:t>k-</a:t>
            </a:r>
            <a:r>
              <a:rPr lang="ru-RU" sz="3500" dirty="0"/>
              <a:t>ближайших соседей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408CCA8-69FF-43B1-8DDC-762C144AD2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2212" y="1833562"/>
            <a:ext cx="4219575" cy="3190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3339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500" dirty="0"/>
              <a:t>Линейная регрессия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FE52205-C52C-4391-AEC3-7323021926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7704" y="2060848"/>
            <a:ext cx="5196025" cy="253402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D376D6F-4CFA-483E-8F2E-DA09857A1E57}"/>
              </a:ext>
            </a:extLst>
          </p:cNvPr>
          <p:cNvSpPr txBox="1"/>
          <p:nvPr/>
        </p:nvSpPr>
        <p:spPr>
          <a:xfrm>
            <a:off x="971600" y="1441573"/>
            <a:ext cx="74515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Если рассматривается зависимость между </a:t>
            </a:r>
            <a:r>
              <a:rPr lang="ru-RU" dirty="0" err="1"/>
              <a:t>1-ой</a:t>
            </a:r>
            <a:r>
              <a:rPr lang="ru-RU" dirty="0"/>
              <a:t>  входной и </a:t>
            </a:r>
            <a:r>
              <a:rPr lang="ru-RU" dirty="0" err="1"/>
              <a:t>1-ой</a:t>
            </a:r>
            <a:r>
              <a:rPr lang="ru-RU" dirty="0"/>
              <a:t> выходной</a:t>
            </a:r>
            <a:br>
              <a:rPr lang="ru-RU" dirty="0"/>
            </a:br>
            <a:r>
              <a:rPr lang="ru-RU" dirty="0"/>
              <a:t>переменной, то уравнение регрессии y=</a:t>
            </a:r>
            <a:r>
              <a:rPr lang="ru-RU" dirty="0" err="1"/>
              <a:t>ax+b</a:t>
            </a:r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49A6DD-D422-46EC-A12B-4013C8D9A772}"/>
              </a:ext>
            </a:extLst>
          </p:cNvPr>
          <p:cNvSpPr txBox="1"/>
          <p:nvPr/>
        </p:nvSpPr>
        <p:spPr>
          <a:xfrm>
            <a:off x="988233" y="4653136"/>
            <a:ext cx="77275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Если ищется зависимость между несколькими входными и одной выходной </a:t>
            </a:r>
          </a:p>
          <a:p>
            <a:r>
              <a:rPr lang="ru-RU" dirty="0"/>
              <a:t>переменными, то 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68653DE-0AF8-49E4-9B7E-EA9182BAE4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3808" y="4908765"/>
            <a:ext cx="2867025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8841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500" dirty="0"/>
              <a:t>Логистическая регрессия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77A8547-3119-42DF-B8F7-8C9AAD7ADA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1212" y="1800225"/>
            <a:ext cx="4981575" cy="325755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E9D8192-A991-45C1-BEE0-BBE8EF2276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286" y="5057775"/>
            <a:ext cx="7591425" cy="1133475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FFCE930-CF59-4D49-A487-D0A295ABF7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3608" y="1124744"/>
            <a:ext cx="6524625" cy="78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5795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500" dirty="0"/>
              <a:t>Нейронная сеть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1F88290-CEC8-475A-868E-96AD553D19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9672" y="1421086"/>
            <a:ext cx="6276975" cy="3552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4384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500" dirty="0"/>
              <a:t>Применение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AEAB48A3-C4AF-423E-8FB4-75380B548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1849388"/>
            <a:ext cx="3535396" cy="1143000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5CA934B1-4B8D-48C7-9351-58B0C8A9BB8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040" y="1340768"/>
            <a:ext cx="2284767" cy="1384478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7DD2C248-6175-4BD2-A4C0-8891295FB2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324" y="4293096"/>
            <a:ext cx="3009900" cy="1524000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6E9BB340-39EA-4C21-BE74-CAB8D0FF8E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74245" y="3403848"/>
            <a:ext cx="2734516" cy="1460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1329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500" dirty="0"/>
              <a:t>Машинное обучение</a:t>
            </a:r>
          </a:p>
        </p:txBody>
      </p:sp>
      <p:pic>
        <p:nvPicPr>
          <p:cNvPr id="1026" name="Picture 2" descr="E:\Downloads\temp\data-driven-decisio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6838" y="1556792"/>
            <a:ext cx="6810667" cy="3888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6021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500" dirty="0"/>
              <a:t>Пример</a:t>
            </a:r>
          </a:p>
        </p:txBody>
      </p:sp>
      <p:pic>
        <p:nvPicPr>
          <p:cNvPr id="4" name="Desktop 2022.01.17 - 22.35.51.02">
            <a:hlinkClick r:id="" action="ppaction://media"/>
            <a:extLst>
              <a:ext uri="{FF2B5EF4-FFF2-40B4-BE49-F238E27FC236}">
                <a16:creationId xmlns:a16="http://schemas.microsoft.com/office/drawing/2014/main" id="{F8D24BCB-AE53-46DB-B9B6-843386EE0B81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1432243"/>
            <a:ext cx="9144000" cy="5143500"/>
          </a:xfrm>
          <a:prstGeom prst="roundRect">
            <a:avLst>
              <a:gd name="adj" fmla="val 5439"/>
            </a:avLst>
          </a:prstGeom>
          <a:ln>
            <a:noFill/>
          </a:ln>
          <a:effectLst>
            <a:innerShdw blurRad="114300" dist="50800">
              <a:srgbClr val="000000">
                <a:alpha val="0"/>
              </a:srgbClr>
            </a:innerShdw>
          </a:effectLst>
        </p:spPr>
      </p:pic>
      <p:graphicFrame>
        <p:nvGraphicFramePr>
          <p:cNvPr id="10" name="Объект 9">
            <a:extLst>
              <a:ext uri="{FF2B5EF4-FFF2-40B4-BE49-F238E27FC236}">
                <a16:creationId xmlns:a16="http://schemas.microsoft.com/office/drawing/2014/main" id="{A6F8357F-0AC5-4FEC-984A-C4DF2CFF51C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75895627"/>
              </p:ext>
            </p:extLst>
          </p:nvPr>
        </p:nvGraphicFramePr>
        <p:xfrm>
          <a:off x="-15822" y="1417638"/>
          <a:ext cx="9159821" cy="51797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3" r:id="rId7" imgW="24380640" imgH="13714200" progId="">
                  <p:embed/>
                </p:oleObj>
              </mc:Choice>
              <mc:Fallback>
                <p:oleObj r:id="rId7" imgW="24380640" imgH="1371420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-15822" y="1417638"/>
                        <a:ext cx="9159821" cy="517971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07480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91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E:\Downloads\temp\obuchenie-s-uchitelem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844824"/>
            <a:ext cx="7670626" cy="3187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E:\Downloads\temp\mach-lear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825774"/>
            <a:ext cx="7858946" cy="3331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E:\Downloads\temp\data-mining-cluster-analysis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86" y="1556792"/>
            <a:ext cx="7705726" cy="432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2582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500" dirty="0"/>
              <a:t>Классификация</a:t>
            </a:r>
          </a:p>
        </p:txBody>
      </p:sp>
      <p:pic>
        <p:nvPicPr>
          <p:cNvPr id="3079" name="Picture 7" descr="E:\Downloads\temp\Без имени-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204864"/>
            <a:ext cx="8755380" cy="2462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15600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500" dirty="0"/>
              <a:t>Классификация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5B5AB8C-35BA-4652-A815-D1183DFE15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1916832"/>
            <a:ext cx="5472608" cy="3297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5549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500" dirty="0"/>
              <a:t>Регрессия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62BA96F-B318-4DA1-9145-0E2FAEB8E3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1136" y="1916832"/>
            <a:ext cx="5541727" cy="2779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1773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500" dirty="0"/>
              <a:t>Задачи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C8C6C40-B7D9-48EC-A0A0-56F15A7914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728" y="1628800"/>
            <a:ext cx="4457678" cy="3410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021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500" dirty="0"/>
              <a:t>Задачи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65826F1-0060-41E8-9978-AD9A7D7B045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792" y="1556792"/>
            <a:ext cx="3336635" cy="4365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179342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202</TotalTime>
  <Words>72</Words>
  <Application>Microsoft Office PowerPoint</Application>
  <PresentationFormat>Экран (4:3)</PresentationFormat>
  <Paragraphs>29</Paragraphs>
  <Slides>19</Slides>
  <Notes>5</Notes>
  <HiddenSlides>0</HiddenSlides>
  <MMClips>1</MMClips>
  <ScaleCrop>false</ScaleCrop>
  <HeadingPairs>
    <vt:vector size="8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0</vt:i4>
      </vt:variant>
      <vt:variant>
        <vt:lpstr>Заголовки слайдов</vt:lpstr>
      </vt:variant>
      <vt:variant>
        <vt:i4>19</vt:i4>
      </vt:variant>
    </vt:vector>
  </HeadingPairs>
  <TitlesOfParts>
    <vt:vector size="22" baseType="lpstr">
      <vt:lpstr>Arial</vt:lpstr>
      <vt:lpstr>Calibri</vt:lpstr>
      <vt:lpstr>Тема Office</vt:lpstr>
      <vt:lpstr>Вопросы билета: 1. Обучение с учителем регрессия  2.  Обучение с учителем классификация</vt:lpstr>
      <vt:lpstr>Машинное обучение</vt:lpstr>
      <vt:lpstr>Пример</vt:lpstr>
      <vt:lpstr>Презентация PowerPoint</vt:lpstr>
      <vt:lpstr>Классификация</vt:lpstr>
      <vt:lpstr>Классификация</vt:lpstr>
      <vt:lpstr>Регрессия</vt:lpstr>
      <vt:lpstr>Задачи</vt:lpstr>
      <vt:lpstr>Задачи</vt:lpstr>
      <vt:lpstr>Классификация</vt:lpstr>
      <vt:lpstr>Дерево решений</vt:lpstr>
      <vt:lpstr>Машины опорных векторов</vt:lpstr>
      <vt:lpstr>Байесовский классификатор</vt:lpstr>
      <vt:lpstr>Дискриминантный линейный анализ</vt:lpstr>
      <vt:lpstr>Метод k-ближайших соседей</vt:lpstr>
      <vt:lpstr>Линейная регрессия</vt:lpstr>
      <vt:lpstr>Логистическая регрессия</vt:lpstr>
      <vt:lpstr>Нейронная сеть</vt:lpstr>
      <vt:lpstr>Применение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Вопросы билета: 1. Обучение с учителем регрессия  2.  Обучение с учителем классификация</dc:title>
  <dc:creator>Tunyan Edmon</dc:creator>
  <cp:lastModifiedBy>Tunyan Edmon</cp:lastModifiedBy>
  <cp:revision>20</cp:revision>
  <dcterms:created xsi:type="dcterms:W3CDTF">2022-01-17T16:53:29Z</dcterms:created>
  <dcterms:modified xsi:type="dcterms:W3CDTF">2022-01-18T05:41:01Z</dcterms:modified>
</cp:coreProperties>
</file>